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>
  <p:sldMasterIdLst>
    <p:sldMasterId id="2147483648" r:id="rId1"/>
  </p:sldMasterIdLst>
  <p:notesMasterIdLst>
    <p:notesMasterId r:id="rId4"/>
  </p:notesMasterIdLst>
  <p:sldIdLst>
    <p:sldId id="256" r:id="rId3"/>
    <p:sldId id="510" r:id="rId5"/>
    <p:sldId id="553" r:id="rId6"/>
    <p:sldId id="566" r:id="rId7"/>
    <p:sldId id="603" r:id="rId8"/>
    <p:sldId id="605" r:id="rId9"/>
    <p:sldId id="604" r:id="rId10"/>
    <p:sldId id="619" r:id="rId11"/>
    <p:sldId id="602" r:id="rId12"/>
    <p:sldId id="620" r:id="rId13"/>
    <p:sldId id="621" r:id="rId14"/>
    <p:sldId id="622" r:id="rId15"/>
    <p:sldId id="623" r:id="rId16"/>
    <p:sldId id="624" r:id="rId17"/>
    <p:sldId id="625" r:id="rId18"/>
    <p:sldId id="626" r:id="rId19"/>
    <p:sldId id="627" r:id="rId20"/>
    <p:sldId id="628" r:id="rId21"/>
    <p:sldId id="629" r:id="rId22"/>
    <p:sldId id="630" r:id="rId23"/>
    <p:sldId id="631" r:id="rId24"/>
    <p:sldId id="632" r:id="rId25"/>
    <p:sldId id="633" r:id="rId26"/>
    <p:sldId id="634" r:id="rId27"/>
    <p:sldId id="635" r:id="rId28"/>
    <p:sldId id="636" r:id="rId29"/>
    <p:sldId id="637" r:id="rId30"/>
    <p:sldId id="638" r:id="rId31"/>
    <p:sldId id="639" r:id="rId32"/>
    <p:sldId id="640" r:id="rId33"/>
    <p:sldId id="641" r:id="rId34"/>
    <p:sldId id="642" r:id="rId35"/>
    <p:sldId id="643" r:id="rId36"/>
    <p:sldId id="644" r:id="rId37"/>
    <p:sldId id="645" r:id="rId38"/>
    <p:sldId id="646" r:id="rId39"/>
    <p:sldId id="647" r:id="rId40"/>
    <p:sldId id="648" r:id="rId41"/>
    <p:sldId id="649" r:id="rId42"/>
    <p:sldId id="650" r:id="rId43"/>
    <p:sldId id="651" r:id="rId44"/>
    <p:sldId id="652" r:id="rId45"/>
    <p:sldId id="653" r:id="rId46"/>
    <p:sldId id="654" r:id="rId47"/>
  </p:sldIdLst>
  <p:sldSz cx="9144000" cy="5143500" type="screen16x9"/>
  <p:notesSz cx="6858000" cy="9144000"/>
  <p:custShowLst>
    <p:custShow name="自定义放映 1" id="0">
      <p:sldLst>
        <p:sld r:id="rId3"/>
      </p:sldLst>
    </p:custShow>
  </p:custShowLst>
  <p:custDataLst>
    <p:tags r:id="rId51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42" userDrawn="1">
          <p15:clr>
            <a:srgbClr val="A4A3A4"/>
          </p15:clr>
        </p15:guide>
        <p15:guide id="2" pos="29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1F2DA8"/>
    <a:srgbClr val="000000"/>
    <a:srgbClr val="E41908"/>
    <a:srgbClr val="FFFFFF"/>
    <a:srgbClr val="F3541A"/>
    <a:srgbClr val="FDD903"/>
    <a:srgbClr val="0000FF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17" autoAdjust="0"/>
    <p:restoredTop sz="94464" autoAdjust="0"/>
  </p:normalViewPr>
  <p:slideViewPr>
    <p:cSldViewPr>
      <p:cViewPr varScale="1">
        <p:scale>
          <a:sx n="139" d="100"/>
          <a:sy n="139" d="100"/>
        </p:scale>
        <p:origin x="-834" y="-660"/>
      </p:cViewPr>
      <p:guideLst>
        <p:guide orient="horz" pos="1542"/>
        <p:guide pos="292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1" Type="http://schemas.openxmlformats.org/officeDocument/2006/relationships/tags" Target="tags/tag45.xml"/><Relationship Id="rId50" Type="http://schemas.openxmlformats.org/officeDocument/2006/relationships/tableStyles" Target="tableStyles.xml"/><Relationship Id="rId5" Type="http://schemas.openxmlformats.org/officeDocument/2006/relationships/slide" Target="slides/slide2.xml"/><Relationship Id="rId49" Type="http://schemas.openxmlformats.org/officeDocument/2006/relationships/viewProps" Target="viewProps.xml"/><Relationship Id="rId48" Type="http://schemas.openxmlformats.org/officeDocument/2006/relationships/presProps" Target="presProps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02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33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3077" name="Rectangle 5"/>
          <p:cNvSpPr>
            <a:spLocks noGrp="1" noRot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 smtClean="0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02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3A930D33-079D-4CA9-A1E7-7078CAC5F2FE}" type="slidenum">
              <a:rPr lang="zh-CN" alt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 userDrawn="1"/>
        </p:nvSpPr>
        <p:spPr>
          <a:xfrm>
            <a:off x="241300" y="177800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·</a:t>
            </a:r>
            <a:r>
              <a:rPr lang="zh-CN" altLang="en-US" sz="2800" b="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单击此处添加文字标题</a:t>
            </a:r>
            <a:endParaRPr lang="zh-CN" altLang="en-US" sz="2800" b="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 userDrawn="1"/>
        </p:nvSpPr>
        <p:spPr>
          <a:xfrm>
            <a:off x="241300" y="177800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·</a:t>
            </a:r>
            <a:r>
              <a:rPr lang="zh-CN" altLang="en-US" sz="2800" b="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单击此处添加文字标题</a:t>
            </a:r>
            <a:endParaRPr lang="zh-CN" altLang="en-US" sz="2800" b="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 userDrawn="1"/>
        </p:nvSpPr>
        <p:spPr>
          <a:xfrm>
            <a:off x="241300" y="177800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·</a:t>
            </a:r>
            <a:r>
              <a:rPr lang="zh-CN" altLang="en-US" sz="2800" b="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单击此处添加文字标题</a:t>
            </a:r>
            <a:endParaRPr lang="zh-CN" altLang="en-US" sz="2800" b="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 userDrawn="1"/>
        </p:nvSpPr>
        <p:spPr>
          <a:xfrm>
            <a:off x="241300" y="177800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·</a:t>
            </a:r>
            <a:r>
              <a:rPr lang="zh-CN" altLang="en-US" sz="2800" b="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单击此处添加文字标题</a:t>
            </a:r>
            <a:endParaRPr lang="zh-CN" altLang="en-US" sz="2800" b="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 userDrawn="1"/>
        </p:nvSpPr>
        <p:spPr>
          <a:xfrm>
            <a:off x="241300" y="177800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·</a:t>
            </a:r>
            <a:r>
              <a:rPr lang="zh-CN" altLang="en-US" sz="2800" b="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单击此处添加文字标题</a:t>
            </a:r>
            <a:endParaRPr lang="zh-CN" altLang="en-US" sz="2800" b="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 userDrawn="1"/>
        </p:nvSpPr>
        <p:spPr>
          <a:xfrm>
            <a:off x="241300" y="177800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·</a:t>
            </a:r>
            <a:r>
              <a:rPr lang="zh-CN" altLang="en-US" sz="2800" b="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单击此处添加文字标题</a:t>
            </a:r>
            <a:endParaRPr lang="zh-CN" altLang="en-US" sz="2800" b="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 userDrawn="1"/>
        </p:nvSpPr>
        <p:spPr>
          <a:xfrm>
            <a:off x="241300" y="177800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·</a:t>
            </a:r>
            <a:r>
              <a:rPr lang="zh-CN" altLang="en-US" sz="2800" b="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单击此处添加文字标题</a:t>
            </a:r>
            <a:endParaRPr lang="zh-CN" altLang="en-US" sz="2800" b="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 userDrawn="1"/>
        </p:nvSpPr>
        <p:spPr>
          <a:xfrm>
            <a:off x="241300" y="177800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·</a:t>
            </a:r>
            <a:r>
              <a:rPr lang="zh-CN" altLang="en-US" sz="2800" b="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单击此处添加文字标题</a:t>
            </a:r>
            <a:endParaRPr lang="zh-CN" altLang="en-US" sz="2800" b="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72"/>
            <a:ext cx="9144000" cy="5140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 userDrawn="1"/>
        </p:nvSpPr>
        <p:spPr>
          <a:xfrm>
            <a:off x="241300" y="177800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·</a:t>
            </a:r>
            <a:r>
              <a:rPr lang="zh-CN" altLang="en-US" sz="2800" b="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单击此处添加文字标题</a:t>
            </a:r>
            <a:endParaRPr lang="zh-CN" altLang="en-US" sz="2800" b="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 userDrawn="1"/>
        </p:nvSpPr>
        <p:spPr>
          <a:xfrm>
            <a:off x="241300" y="177800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·</a:t>
            </a:r>
            <a:r>
              <a:rPr lang="zh-CN" altLang="en-US" sz="2800" b="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单击此处添加文字标题</a:t>
            </a:r>
            <a:endParaRPr lang="zh-CN" altLang="en-US" sz="2800" b="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 userDrawn="1"/>
        </p:nvSpPr>
        <p:spPr>
          <a:xfrm>
            <a:off x="241300" y="177800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·</a:t>
            </a:r>
            <a:r>
              <a:rPr lang="zh-CN" altLang="en-US" sz="2800" b="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单击此处添加文字标题</a:t>
            </a:r>
            <a:endParaRPr lang="zh-CN" altLang="en-US" sz="2800" b="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3" Type="http://schemas.openxmlformats.org/officeDocument/2006/relationships/theme" Target="../theme/theme1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1.xml"/><Relationship Id="rId5" Type="http://schemas.openxmlformats.org/officeDocument/2006/relationships/image" Target="../media/image3.png"/><Relationship Id="rId4" Type="http://schemas.microsoft.com/office/2007/relationships/media" Target="../media/media1.mp3"/><Relationship Id="rId3" Type="http://schemas.openxmlformats.org/officeDocument/2006/relationships/audio" Target="../media/media1.mp3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0.xml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1.xml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2.xml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3.xml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4.xml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5.xml"/><Relationship Id="rId1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6.xml"/><Relationship Id="rId1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7.xml"/><Relationship Id="rId1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8.xml"/><Relationship Id="rId1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9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20.xml"/><Relationship Id="rId1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21.xml"/><Relationship Id="rId1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22.xml"/><Relationship Id="rId1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23.xml"/><Relationship Id="rId1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24.xml"/><Relationship Id="rId1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25.xml"/><Relationship Id="rId1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26.xml"/><Relationship Id="rId1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7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27.xml"/><Relationship Id="rId1" Type="http://schemas.openxmlformats.org/officeDocument/2006/relationships/image" Target="../media/image4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8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28.xml"/><Relationship Id="rId1" Type="http://schemas.openxmlformats.org/officeDocument/2006/relationships/image" Target="../media/image4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9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29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0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30.xml"/><Relationship Id="rId1" Type="http://schemas.openxmlformats.org/officeDocument/2006/relationships/image" Target="../media/image4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1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31.xml"/><Relationship Id="rId1" Type="http://schemas.openxmlformats.org/officeDocument/2006/relationships/image" Target="../media/image4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2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32.xml"/><Relationship Id="rId1" Type="http://schemas.openxmlformats.org/officeDocument/2006/relationships/image" Target="../media/image4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3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33.xml"/><Relationship Id="rId1" Type="http://schemas.openxmlformats.org/officeDocument/2006/relationships/image" Target="../media/image4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4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34.xml"/><Relationship Id="rId1" Type="http://schemas.openxmlformats.org/officeDocument/2006/relationships/image" Target="../media/image4.pn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5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35.xml"/><Relationship Id="rId1" Type="http://schemas.openxmlformats.org/officeDocument/2006/relationships/image" Target="../media/image4.pn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6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36.xml"/><Relationship Id="rId1" Type="http://schemas.openxmlformats.org/officeDocument/2006/relationships/image" Target="../media/image4.png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7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37.xml"/><Relationship Id="rId1" Type="http://schemas.openxmlformats.org/officeDocument/2006/relationships/image" Target="../media/image4.png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8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38.xml"/><Relationship Id="rId1" Type="http://schemas.openxmlformats.org/officeDocument/2006/relationships/image" Target="../media/image4.png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9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39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4.xml"/><Relationship Id="rId1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0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40.xml"/><Relationship Id="rId1" Type="http://schemas.openxmlformats.org/officeDocument/2006/relationships/image" Target="../media/image4.png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1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41.xml"/><Relationship Id="rId1" Type="http://schemas.openxmlformats.org/officeDocument/2006/relationships/image" Target="../media/image4.png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2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42.xml"/><Relationship Id="rId1" Type="http://schemas.openxmlformats.org/officeDocument/2006/relationships/image" Target="../media/image4.png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3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43.xml"/><Relationship Id="rId1" Type="http://schemas.openxmlformats.org/officeDocument/2006/relationships/image" Target="../media/image4.png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4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44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5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6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7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8.xml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9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72"/>
            <a:ext cx="9144000" cy="514075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5" y="4308475"/>
            <a:ext cx="6292850" cy="833755"/>
          </a:xfrm>
          <a:prstGeom prst="rect">
            <a:avLst/>
          </a:prstGeom>
        </p:spPr>
      </p:pic>
      <p:pic>
        <p:nvPicPr>
          <p:cNvPr id="7" name="古典音乐 晚秋笛子.mp3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2819446" y="-668972"/>
            <a:ext cx="609600" cy="54864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63245" y="971550"/>
            <a:ext cx="8018145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叶根友毛笔行书2.0版" panose="02010601030101010101" charset="-122"/>
                <a:ea typeface="叶根友毛笔行书2.0版" panose="02010601030101010101" charset="-122"/>
                <a:cs typeface="叶根友毛笔行书2.0版" panose="02010601030101010101" charset="-122"/>
              </a:rPr>
              <a:t>辽宁师范大学</a:t>
            </a:r>
            <a:endParaRPr lang="zh-CN" altLang="en-US" sz="44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叶根友毛笔行书2.0版" panose="02010601030101010101" charset="-122"/>
              <a:ea typeface="叶根友毛笔行书2.0版" panose="02010601030101010101" charset="-122"/>
              <a:cs typeface="叶根友毛笔行书2.0版" panose="02010601030101010101" charset="-122"/>
            </a:endParaRPr>
          </a:p>
          <a:p>
            <a:pPr algn="ctr"/>
            <a:r>
              <a:rPr lang="en-US" altLang="zh-CN" sz="4400" b="1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叶根友毛笔行书2.0版" panose="02010601030101010101" charset="-122"/>
                <a:ea typeface="叶根友毛笔行书2.0版" panose="02010601030101010101" charset="-122"/>
                <a:cs typeface="叶根友毛笔行书2.0版" panose="02010601030101010101" charset="-122"/>
              </a:rPr>
              <a:t>.</a:t>
            </a:r>
            <a:endParaRPr lang="zh-CN" altLang="en-US" sz="44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叶根友毛笔行书2.0版" panose="02010601030101010101" charset="-122"/>
              <a:ea typeface="叶根友毛笔行书2.0版" panose="02010601030101010101" charset="-122"/>
              <a:cs typeface="叶根友毛笔行书2.0版" panose="02010601030101010101" charset="-122"/>
            </a:endParaRPr>
          </a:p>
          <a:p>
            <a:pPr algn="ctr"/>
            <a:r>
              <a:rPr lang="zh-CN" altLang="en-US" sz="4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叶根友毛笔行书2.0版" panose="02010601030101010101" charset="-122"/>
                <a:ea typeface="叶根友毛笔行书2.0版" panose="02010601030101010101" charset="-122"/>
                <a:cs typeface="叶根友毛笔行书2.0版" panose="02010601030101010101" charset="-122"/>
              </a:rPr>
              <a:t>本科师范生书写规范汉字测试</a:t>
            </a:r>
            <a:endParaRPr lang="zh-CN" altLang="en-US" sz="44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叶根友毛笔行书2.0版" panose="02010601030101010101" charset="-122"/>
              <a:ea typeface="叶根友毛笔行书2.0版" panose="02010601030101010101" charset="-122"/>
              <a:cs typeface="叶根友毛笔行书2.0版" panose="02010601030101010101" charset="-122"/>
            </a:endParaRPr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 showWhenStopped="0">
                <p:cTn id="2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50875" y="593725"/>
            <a:ext cx="7598410" cy="2799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ctr"/>
            <a:r>
              <a:rPr lang="zh-CN" sz="4000" b="1">
                <a:solidFill>
                  <a:srgbClr val="7030A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芙蓉楼送辛渐</a:t>
            </a:r>
            <a:endParaRPr lang="zh-CN" sz="4000" b="1">
              <a:solidFill>
                <a:srgbClr val="7030A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28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                                  </a:t>
            </a:r>
            <a:r>
              <a:rPr lang="zh-CN" sz="2400" b="1">
                <a:solidFill>
                  <a:srgbClr val="7030A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王昌龄</a:t>
            </a:r>
            <a:endParaRPr lang="zh-CN" sz="2400" b="1">
              <a:solidFill>
                <a:srgbClr val="7030A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寒雨连江夜入吴，平明送客楚山孤。</a:t>
            </a:r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洛阳亲友如相问，一片冰心在玉壶。</a:t>
            </a:r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7275" y="3141980"/>
            <a:ext cx="2777490" cy="192722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50875" y="593725"/>
            <a:ext cx="7598410" cy="2799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ctr"/>
            <a:r>
              <a:rPr lang="zh-CN" sz="4000" b="1">
                <a:solidFill>
                  <a:srgbClr val="7030A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夜雨寄北</a:t>
            </a:r>
            <a:endParaRPr lang="zh-CN" sz="4000" b="1">
              <a:solidFill>
                <a:srgbClr val="7030A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28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                                  </a:t>
            </a:r>
            <a:r>
              <a:rPr lang="zh-CN" sz="2400" b="1">
                <a:solidFill>
                  <a:srgbClr val="7030A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李商隐</a:t>
            </a:r>
            <a:endParaRPr lang="zh-CN" sz="2400" b="1">
              <a:solidFill>
                <a:srgbClr val="7030A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君问归期未有期，巴山夜雨涨秋池。</a:t>
            </a:r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何当共剪西窗烛，却话巴山夜雨时。</a:t>
            </a:r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7275" y="3141980"/>
            <a:ext cx="2777490" cy="192722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50875" y="593725"/>
            <a:ext cx="7598410" cy="2799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ctr"/>
            <a:r>
              <a:rPr lang="zh-CN" sz="4000" b="1">
                <a:solidFill>
                  <a:srgbClr val="7030A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泊秦淮  </a:t>
            </a:r>
            <a:endParaRPr lang="zh-CN" sz="4000" b="1">
              <a:solidFill>
                <a:srgbClr val="7030A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28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                                  </a:t>
            </a:r>
            <a:r>
              <a:rPr lang="zh-CN" sz="2400" b="1">
                <a:solidFill>
                  <a:srgbClr val="7030A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杜牧</a:t>
            </a:r>
            <a:endParaRPr lang="zh-CN" sz="2400" b="1">
              <a:solidFill>
                <a:srgbClr val="7030A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烟笼寒水月笼沙，夜泊秦淮近酒家。</a:t>
            </a:r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商女不知亡国恨，隔江犹唱后庭花。</a:t>
            </a:r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7275" y="3141980"/>
            <a:ext cx="2777490" cy="192722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50875" y="593725"/>
            <a:ext cx="7598410" cy="2799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ctr"/>
            <a:r>
              <a:rPr lang="zh-CN" sz="4000" b="1">
                <a:solidFill>
                  <a:srgbClr val="7030A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赠汪伦 </a:t>
            </a:r>
            <a:endParaRPr lang="zh-CN" sz="4000" b="1">
              <a:solidFill>
                <a:srgbClr val="7030A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28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                                  </a:t>
            </a:r>
            <a:r>
              <a:rPr lang="zh-CN" sz="2400" b="1">
                <a:solidFill>
                  <a:srgbClr val="7030A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李白</a:t>
            </a:r>
            <a:endParaRPr lang="zh-CN" sz="2400" b="1">
              <a:solidFill>
                <a:srgbClr val="7030A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李白乘舟将欲行，忽闻岸上踏歌声。</a:t>
            </a:r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桃花潭水深千尺，不及汪伦送我情。</a:t>
            </a:r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7275" y="3141980"/>
            <a:ext cx="2777490" cy="192722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50875" y="593725"/>
            <a:ext cx="7598410" cy="2799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ctr"/>
            <a:r>
              <a:rPr lang="zh-CN" sz="4000" b="1">
                <a:solidFill>
                  <a:srgbClr val="7030A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绝句 </a:t>
            </a:r>
            <a:endParaRPr lang="zh-CN" sz="4000" b="1">
              <a:solidFill>
                <a:srgbClr val="7030A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28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                                  </a:t>
            </a:r>
            <a:r>
              <a:rPr lang="zh-CN" sz="2400" b="1">
                <a:solidFill>
                  <a:srgbClr val="7030A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杜甫</a:t>
            </a:r>
            <a:endParaRPr lang="zh-CN" sz="2400" b="1">
              <a:solidFill>
                <a:srgbClr val="7030A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 两个黄鹂鸣翠柳，一行白鹭上青天。</a:t>
            </a:r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窗含西岭千秋雪，门泊东吴万里船。</a:t>
            </a:r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7275" y="3141980"/>
            <a:ext cx="2777490" cy="192722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50875" y="593725"/>
            <a:ext cx="7598410" cy="2799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ctr"/>
            <a:r>
              <a:rPr lang="zh-CN" sz="4000" b="1">
                <a:solidFill>
                  <a:srgbClr val="7030A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九月九日忆山东兄弟 </a:t>
            </a:r>
            <a:endParaRPr lang="zh-CN" sz="4000" b="1">
              <a:solidFill>
                <a:srgbClr val="7030A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28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                                  </a:t>
            </a:r>
            <a:r>
              <a:rPr lang="zh-CN" sz="2400" b="1">
                <a:solidFill>
                  <a:srgbClr val="7030A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王维</a:t>
            </a:r>
            <a:endParaRPr lang="zh-CN" sz="2400" b="1">
              <a:solidFill>
                <a:srgbClr val="7030A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 独在异乡为异客，每逢佳节倍思亲。</a:t>
            </a:r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遥知兄弟登高处，遍插茱萸少一人。</a:t>
            </a:r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7275" y="3141980"/>
            <a:ext cx="2777490" cy="192722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50875" y="593725"/>
            <a:ext cx="7598410" cy="2799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ctr"/>
            <a:r>
              <a:rPr lang="zh-CN" sz="4000" b="1">
                <a:solidFill>
                  <a:srgbClr val="7030A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咏柳 </a:t>
            </a:r>
            <a:endParaRPr lang="zh-CN" sz="4000" b="1">
              <a:solidFill>
                <a:srgbClr val="7030A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28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                                  </a:t>
            </a:r>
            <a:r>
              <a:rPr lang="zh-CN" sz="2400" b="1">
                <a:solidFill>
                  <a:srgbClr val="7030A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贺知章</a:t>
            </a:r>
            <a:endParaRPr lang="zh-CN" sz="2400" b="1">
              <a:solidFill>
                <a:srgbClr val="7030A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  碧玉妆成一树高，万条垂下绿丝绦。</a:t>
            </a:r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</a:t>
            </a:r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  不知细叶谁裁出，二月春风似剪刀。</a:t>
            </a:r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7275" y="3141980"/>
            <a:ext cx="2777490" cy="192722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50875" y="593725"/>
            <a:ext cx="7598410" cy="2738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ctr"/>
            <a:r>
              <a:rPr lang="zh-CN" sz="4000" b="1">
                <a:solidFill>
                  <a:srgbClr val="7030A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黄鹤楼送孟浩然之广陵</a:t>
            </a:r>
            <a:r>
              <a:rPr lang="zh-CN" sz="28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                                  </a:t>
            </a:r>
            <a:r>
              <a:rPr lang="zh-CN" sz="2400" b="1">
                <a:solidFill>
                  <a:srgbClr val="7030A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李白</a:t>
            </a:r>
            <a:endParaRPr lang="zh-CN" sz="2400" b="1">
              <a:solidFill>
                <a:srgbClr val="7030A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  故人西辞黄鹤楼，烟花三月下扬州。</a:t>
            </a:r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  孤帆远影碧空尽，唯见长江天际流。</a:t>
            </a:r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7275" y="3141980"/>
            <a:ext cx="2777490" cy="192722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50875" y="593725"/>
            <a:ext cx="7598410" cy="2799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ctr"/>
            <a:r>
              <a:rPr lang="zh-CN" sz="4000" b="1">
                <a:solidFill>
                  <a:srgbClr val="7030A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送元二使安西</a:t>
            </a:r>
            <a:endParaRPr lang="zh-CN" sz="4000" b="1">
              <a:solidFill>
                <a:srgbClr val="7030A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28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                                  </a:t>
            </a:r>
            <a:r>
              <a:rPr lang="zh-CN" sz="2400" b="1">
                <a:solidFill>
                  <a:srgbClr val="7030A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王维</a:t>
            </a:r>
            <a:endParaRPr lang="zh-CN" sz="2400" b="1">
              <a:solidFill>
                <a:srgbClr val="7030A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渭城朝雨浥轻尘，客舍青青柳色新。</a:t>
            </a:r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劝君更尽一杯酒，西出阳关无故人。</a:t>
            </a:r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7275" y="3141980"/>
            <a:ext cx="2777490" cy="192722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50875" y="593725"/>
            <a:ext cx="7598410" cy="2799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ctr"/>
            <a:r>
              <a:rPr lang="zh-CN" sz="4000" b="1">
                <a:solidFill>
                  <a:srgbClr val="7030A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石灰吟</a:t>
            </a:r>
            <a:endParaRPr lang="zh-CN" sz="4000" b="1">
              <a:solidFill>
                <a:srgbClr val="7030A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28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                                  </a:t>
            </a:r>
            <a:r>
              <a:rPr lang="zh-CN" sz="2400" b="1">
                <a:solidFill>
                  <a:srgbClr val="7030A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于谦</a:t>
            </a:r>
            <a:endParaRPr lang="zh-CN" sz="2400" b="1">
              <a:solidFill>
                <a:srgbClr val="7030A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千锤万凿出深山，烈火焚烧若等闲。</a:t>
            </a:r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粉骨碎身全不怕，要留清白在人间。</a:t>
            </a:r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7275" y="3141980"/>
            <a:ext cx="2777490" cy="192722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52780" y="580390"/>
            <a:ext cx="7838440" cy="32150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ctr" eaLnBrk="1" latinLnBrk="0" hangingPunct="1">
              <a:lnSpc>
                <a:spcPts val="4060"/>
              </a:lnSpc>
            </a:pPr>
            <a:r>
              <a:rPr lang="zh-CN" sz="2800" b="0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人民教师誓词：</a:t>
            </a:r>
            <a:r>
              <a:rPr lang="zh-CN" sz="2800" b="0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  </a:t>
            </a:r>
            <a:endParaRPr lang="zh-CN" sz="2800" b="0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l" eaLnBrk="1" latinLnBrk="0" hangingPunct="1">
              <a:lnSpc>
                <a:spcPts val="4060"/>
              </a:lnSpc>
            </a:pPr>
            <a:r>
              <a:rPr lang="zh-CN" sz="2800" b="0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      我志愿成为一名人民教师，忠诚党的教育事业，遵守教育法律法规，履行教书育人职责，引领学生健康成长，做到有理想信念、有道德情操、有扎实学识、有仁爱之心，为教育</a:t>
            </a:r>
            <a:r>
              <a:rPr lang="zh-CN" sz="2800" b="0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发展</a:t>
            </a:r>
            <a:r>
              <a:rPr lang="zh-CN" sz="2800" b="0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、国家繁荣和民族振兴努</a:t>
            </a:r>
            <a:r>
              <a:rPr lang="zh-CN" sz="2800" b="0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力奋斗!</a:t>
            </a:r>
            <a:endParaRPr lang="zh-CN" sz="2800" b="0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9335" y="3003550"/>
            <a:ext cx="2777490" cy="192722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50875" y="593725"/>
            <a:ext cx="7598410" cy="2799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ctr"/>
            <a:r>
              <a:rPr lang="zh-CN" sz="4000" b="1">
                <a:solidFill>
                  <a:srgbClr val="7030A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 竹石</a:t>
            </a:r>
            <a:endParaRPr lang="zh-CN" sz="4000" b="1">
              <a:solidFill>
                <a:srgbClr val="7030A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28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                                  </a:t>
            </a:r>
            <a:r>
              <a:rPr lang="zh-CN" sz="2400" b="1">
                <a:solidFill>
                  <a:srgbClr val="7030A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郑燮</a:t>
            </a:r>
            <a:endParaRPr lang="zh-CN" sz="2400" b="1">
              <a:solidFill>
                <a:srgbClr val="7030A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咬定青山不放松，立根原在破岩中。</a:t>
            </a:r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千磨万击还坚劲，任尔东西南北风。</a:t>
            </a:r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7275" y="3141980"/>
            <a:ext cx="2777490" cy="192722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50875" y="593725"/>
            <a:ext cx="7598410" cy="2799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ctr"/>
            <a:r>
              <a:rPr lang="zh-CN" sz="4000" b="1">
                <a:solidFill>
                  <a:srgbClr val="7030A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元日</a:t>
            </a:r>
            <a:endParaRPr lang="zh-CN" sz="4000" b="1">
              <a:solidFill>
                <a:srgbClr val="7030A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28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                                  </a:t>
            </a:r>
            <a:r>
              <a:rPr lang="zh-CN" sz="2400" b="1">
                <a:solidFill>
                  <a:srgbClr val="7030A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王安石</a:t>
            </a:r>
            <a:endParaRPr lang="zh-CN" sz="2400" b="1">
              <a:solidFill>
                <a:srgbClr val="7030A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 爆竹声中一岁除，春风送暖入屠苏。</a:t>
            </a:r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千门万户曈曈日，总把新桃换旧符。</a:t>
            </a:r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7275" y="3141980"/>
            <a:ext cx="2777490" cy="192722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50875" y="593725"/>
            <a:ext cx="7598410" cy="2799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ctr"/>
            <a:r>
              <a:rPr lang="zh-CN" sz="4000" b="1">
                <a:solidFill>
                  <a:srgbClr val="7030A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凉州词</a:t>
            </a:r>
            <a:endParaRPr lang="zh-CN" sz="4000" b="1">
              <a:solidFill>
                <a:srgbClr val="7030A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28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                                  </a:t>
            </a:r>
            <a:r>
              <a:rPr lang="zh-CN" sz="2400" b="1">
                <a:solidFill>
                  <a:srgbClr val="7030A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王之涣</a:t>
            </a:r>
            <a:endParaRPr lang="zh-CN" sz="2400" b="1">
              <a:solidFill>
                <a:srgbClr val="7030A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黄河远上白云间，一片孤城万仞山。</a:t>
            </a:r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</a:t>
            </a:r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羌笛何须怨杨柳，春风不度玉门关。</a:t>
            </a:r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7275" y="3141980"/>
            <a:ext cx="2777490" cy="192722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50875" y="593725"/>
            <a:ext cx="7598410" cy="2799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ctr"/>
            <a:r>
              <a:rPr lang="zh-CN" sz="4000" b="1">
                <a:solidFill>
                  <a:srgbClr val="7030A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春晓</a:t>
            </a:r>
            <a:endParaRPr lang="zh-CN" sz="4000" b="1">
              <a:solidFill>
                <a:srgbClr val="7030A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28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                                  </a:t>
            </a:r>
            <a:r>
              <a:rPr lang="zh-CN" sz="2400" b="1">
                <a:solidFill>
                  <a:srgbClr val="7030A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孟浩然</a:t>
            </a:r>
            <a:endParaRPr lang="zh-CN" sz="2400" b="1">
              <a:solidFill>
                <a:srgbClr val="7030A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春眠不觉晓，处处闻啼鸟。</a:t>
            </a:r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夜来风雨声，花落知多少。</a:t>
            </a:r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7275" y="3141980"/>
            <a:ext cx="2777490" cy="192722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50875" y="603250"/>
            <a:ext cx="7598410" cy="2799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ctr"/>
            <a:r>
              <a:rPr lang="zh-CN" sz="4000" b="1">
                <a:solidFill>
                  <a:srgbClr val="7030A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春夜喜雨</a:t>
            </a:r>
            <a:endParaRPr lang="zh-CN" sz="4000" b="1">
              <a:solidFill>
                <a:srgbClr val="7030A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28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                                  </a:t>
            </a:r>
            <a:r>
              <a:rPr lang="zh-CN" sz="2400" b="1">
                <a:solidFill>
                  <a:srgbClr val="7030A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杜甫 </a:t>
            </a:r>
            <a:endParaRPr lang="zh-CN" sz="2400" b="1">
              <a:solidFill>
                <a:srgbClr val="7030A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好雨知时节，当春乃发生。</a:t>
            </a:r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</a:t>
            </a:r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随风潜入夜，润物细无声。</a:t>
            </a:r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7275" y="3141980"/>
            <a:ext cx="2777490" cy="192722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50875" y="603250"/>
            <a:ext cx="7598410" cy="2799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ctr"/>
            <a:r>
              <a:rPr lang="zh-CN" sz="4000" b="1">
                <a:solidFill>
                  <a:srgbClr val="7030A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静夜思</a:t>
            </a:r>
            <a:endParaRPr lang="zh-CN" sz="4000" b="1">
              <a:solidFill>
                <a:srgbClr val="7030A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28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                                  </a:t>
            </a:r>
            <a:r>
              <a:rPr lang="zh-CN" sz="2400" b="1">
                <a:solidFill>
                  <a:srgbClr val="7030A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李白</a:t>
            </a:r>
            <a:r>
              <a:rPr lang="zh-CN" sz="2400" b="1">
                <a:solidFill>
                  <a:srgbClr val="7030A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</a:t>
            </a:r>
            <a:endParaRPr lang="zh-CN" sz="2400" b="1">
              <a:solidFill>
                <a:srgbClr val="7030A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床前明月光，疑是地上霜。</a:t>
            </a:r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</a:t>
            </a:r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举头望明月，低头思故乡。</a:t>
            </a:r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7275" y="3141980"/>
            <a:ext cx="2777490" cy="192722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50875" y="603250"/>
            <a:ext cx="7598410" cy="2799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ctr"/>
            <a:r>
              <a:rPr lang="zh-CN" sz="4000" b="1">
                <a:solidFill>
                  <a:srgbClr val="7030A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七步诗</a:t>
            </a:r>
            <a:endParaRPr lang="zh-CN" sz="4000" b="1">
              <a:solidFill>
                <a:srgbClr val="7030A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28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                                  </a:t>
            </a:r>
            <a:r>
              <a:rPr lang="zh-CN" sz="2400" b="1">
                <a:solidFill>
                  <a:srgbClr val="7030A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曹植</a:t>
            </a:r>
            <a:r>
              <a:rPr lang="zh-CN" sz="2400" b="1">
                <a:solidFill>
                  <a:srgbClr val="7030A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</a:t>
            </a:r>
            <a:endParaRPr lang="zh-CN" sz="2400" b="1">
              <a:solidFill>
                <a:srgbClr val="7030A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煮豆燃豆萁，豆在釜中泣。</a:t>
            </a:r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本自同根生，相煎何太急？</a:t>
            </a:r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7275" y="3141980"/>
            <a:ext cx="2777490" cy="192722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50875" y="603250"/>
            <a:ext cx="7598410" cy="2799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ctr"/>
            <a:r>
              <a:rPr lang="zh-CN" sz="4000" b="1">
                <a:solidFill>
                  <a:srgbClr val="7030A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鸟鸣涧</a:t>
            </a:r>
            <a:endParaRPr lang="zh-CN" sz="4000" b="1">
              <a:solidFill>
                <a:srgbClr val="7030A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28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                                  </a:t>
            </a:r>
            <a:r>
              <a:rPr lang="zh-CN" sz="2400" b="1">
                <a:solidFill>
                  <a:srgbClr val="7030A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王维</a:t>
            </a:r>
            <a:r>
              <a:rPr lang="zh-CN" sz="2400" b="1">
                <a:solidFill>
                  <a:srgbClr val="7030A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</a:t>
            </a:r>
            <a:endParaRPr lang="zh-CN" sz="2400" b="1">
              <a:solidFill>
                <a:srgbClr val="7030A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人闲桂花落，夜静春山空。</a:t>
            </a:r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</a:t>
            </a:r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月出惊山鸟，时鸣春涧中。</a:t>
            </a:r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7275" y="3141980"/>
            <a:ext cx="2777490" cy="192722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60400" y="642620"/>
            <a:ext cx="7598410" cy="2799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ctr"/>
            <a:r>
              <a:rPr lang="zh-CN" sz="4000" b="1">
                <a:solidFill>
                  <a:srgbClr val="7030A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独坐敬亭山</a:t>
            </a:r>
            <a:endParaRPr lang="zh-CN" sz="4000" b="1">
              <a:solidFill>
                <a:srgbClr val="7030A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28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                                  </a:t>
            </a:r>
            <a:r>
              <a:rPr lang="zh-CN" sz="2400" b="1">
                <a:solidFill>
                  <a:srgbClr val="7030A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李白</a:t>
            </a:r>
            <a:r>
              <a:rPr lang="zh-CN" sz="2400" b="1">
                <a:solidFill>
                  <a:srgbClr val="7030A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</a:t>
            </a:r>
            <a:endParaRPr lang="zh-CN" sz="2400" b="1">
              <a:solidFill>
                <a:srgbClr val="7030A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众鸟高飞尽，孤云独去闲。</a:t>
            </a:r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相看两不厌，只有敬亭山。</a:t>
            </a:r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7275" y="3141980"/>
            <a:ext cx="2777490" cy="192722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60400" y="642620"/>
            <a:ext cx="7598410" cy="2799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ctr"/>
            <a:r>
              <a:rPr lang="zh-CN" sz="4000" b="1">
                <a:solidFill>
                  <a:srgbClr val="7030A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所见</a:t>
            </a:r>
            <a:endParaRPr lang="zh-CN" sz="4000" b="1">
              <a:solidFill>
                <a:srgbClr val="7030A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28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                                  </a:t>
            </a:r>
            <a:r>
              <a:rPr lang="zh-CN" sz="2400" b="1">
                <a:solidFill>
                  <a:srgbClr val="7030A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袁枚</a:t>
            </a:r>
            <a:endParaRPr lang="zh-CN" sz="2400" b="1">
              <a:solidFill>
                <a:srgbClr val="7030A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牧童骑黄牛，歌声振林樾。</a:t>
            </a:r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意欲捕鸣蝉，忽然闭口立。</a:t>
            </a:r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7275" y="3141980"/>
            <a:ext cx="2777490" cy="192722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886460" y="593725"/>
            <a:ext cx="7371080" cy="2799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ctr"/>
            <a:r>
              <a:rPr lang="zh-CN" sz="4000" b="1">
                <a:solidFill>
                  <a:srgbClr val="7030A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小     池</a:t>
            </a:r>
            <a:endParaRPr lang="zh-CN" sz="28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28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                                  </a:t>
            </a:r>
            <a:r>
              <a:rPr lang="zh-CN" sz="2400" b="1">
                <a:solidFill>
                  <a:srgbClr val="7030A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杨万里</a:t>
            </a:r>
            <a:endParaRPr lang="zh-CN" sz="28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泉眼无声惜细流，树阴照水爱晴柔。</a:t>
            </a:r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小荷才露尖尖角，早有蜻蜓立上头</a:t>
            </a:r>
            <a:r>
              <a:rPr lang="zh-CN" sz="3600" b="0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。</a:t>
            </a:r>
            <a:endParaRPr lang="zh-CN" sz="3600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7275" y="3141980"/>
            <a:ext cx="2777490" cy="192722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60400" y="642620"/>
            <a:ext cx="7598410" cy="2799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ctr"/>
            <a:r>
              <a:rPr lang="zh-CN" sz="4000" b="1">
                <a:solidFill>
                  <a:srgbClr val="7030A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竹里馆</a:t>
            </a:r>
            <a:endParaRPr lang="zh-CN" sz="4000" b="1">
              <a:solidFill>
                <a:srgbClr val="7030A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28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                                  </a:t>
            </a:r>
            <a:r>
              <a:rPr lang="zh-CN" sz="2400" b="1">
                <a:solidFill>
                  <a:srgbClr val="7030A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王维</a:t>
            </a:r>
            <a:endParaRPr lang="zh-CN" sz="2400" b="1">
              <a:solidFill>
                <a:srgbClr val="7030A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独坐幽篁里，弹琴复长啸。</a:t>
            </a:r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深林人不知，明月来相照。</a:t>
            </a:r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7275" y="3141980"/>
            <a:ext cx="2777490" cy="192722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60400" y="642620"/>
            <a:ext cx="7598410" cy="2799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ctr"/>
            <a:r>
              <a:rPr lang="zh-CN" sz="4000" b="1">
                <a:solidFill>
                  <a:srgbClr val="7030A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草</a:t>
            </a:r>
            <a:endParaRPr lang="zh-CN" sz="4000" b="1">
              <a:solidFill>
                <a:srgbClr val="7030A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28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                                  </a:t>
            </a:r>
            <a:r>
              <a:rPr lang="zh-CN" sz="2400" b="1">
                <a:solidFill>
                  <a:srgbClr val="7030A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白居易</a:t>
            </a:r>
            <a:endParaRPr lang="zh-CN" sz="2400" b="1">
              <a:solidFill>
                <a:srgbClr val="7030A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</a:t>
            </a:r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  <a:sym typeface="+mn-ea"/>
              </a:rPr>
              <a:t>离离原上草，一岁一枯荣。</a:t>
            </a:r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  <a:sym typeface="+mn-ea"/>
            </a:endParaRPr>
          </a:p>
          <a:p>
            <a:pPr marL="0" indent="0" algn="ctr"/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  <a:sym typeface="+mn-ea"/>
            </a:endParaRPr>
          </a:p>
          <a:p>
            <a:pPr marL="0" indent="0" algn="ctr"/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  <a:sym typeface="+mn-ea"/>
              </a:rPr>
              <a:t> 野火烧不尽，春风吹又生。</a:t>
            </a:r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7275" y="3141980"/>
            <a:ext cx="2777490" cy="192722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60400" y="642620"/>
            <a:ext cx="7598410" cy="2799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ctr"/>
            <a:r>
              <a:rPr lang="zh-CN" sz="4000" b="1">
                <a:solidFill>
                  <a:srgbClr val="7030A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画</a:t>
            </a:r>
            <a:endParaRPr lang="zh-CN" sz="4000" b="1">
              <a:solidFill>
                <a:srgbClr val="7030A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28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                                  </a:t>
            </a:r>
            <a:r>
              <a:rPr lang="zh-CN" sz="2400" b="1">
                <a:solidFill>
                  <a:srgbClr val="7030A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王维</a:t>
            </a:r>
            <a:endParaRPr lang="zh-CN" sz="2400" b="1">
              <a:solidFill>
                <a:srgbClr val="7030A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</a:t>
            </a:r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  <a:sym typeface="+mn-ea"/>
              </a:rPr>
              <a:t>远看山有色，近听水无声。</a:t>
            </a:r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  <a:sym typeface="+mn-ea"/>
            </a:endParaRPr>
          </a:p>
          <a:p>
            <a:pPr marL="0" indent="0" algn="ctr"/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  <a:sym typeface="+mn-ea"/>
            </a:endParaRPr>
          </a:p>
          <a:p>
            <a:pPr marL="0" indent="0" algn="ctr"/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  <a:sym typeface="+mn-ea"/>
              </a:rPr>
              <a:t> 春去花还在，人来鸟不惊。</a:t>
            </a:r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7275" y="3141980"/>
            <a:ext cx="2777490" cy="192722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60400" y="642620"/>
            <a:ext cx="7598410" cy="2799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ctr"/>
            <a:r>
              <a:rPr lang="zh-CN" sz="4000" b="1">
                <a:solidFill>
                  <a:srgbClr val="7030A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山中</a:t>
            </a:r>
            <a:endParaRPr lang="zh-CN" sz="4000" b="1">
              <a:solidFill>
                <a:srgbClr val="7030A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28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                                  </a:t>
            </a:r>
            <a:r>
              <a:rPr lang="zh-CN" sz="2400" b="1">
                <a:solidFill>
                  <a:srgbClr val="7030A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王勃</a:t>
            </a:r>
            <a:endParaRPr lang="zh-CN" sz="2400" b="1">
              <a:solidFill>
                <a:srgbClr val="7030A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</a:t>
            </a:r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  <a:sym typeface="+mn-ea"/>
              </a:rPr>
              <a:t>长江悲已滞，万里念将归。</a:t>
            </a:r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  <a:sym typeface="+mn-ea"/>
            </a:endParaRPr>
          </a:p>
          <a:p>
            <a:pPr marL="0" indent="0" algn="ctr"/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  <a:sym typeface="+mn-ea"/>
            </a:endParaRPr>
          </a:p>
          <a:p>
            <a:pPr marL="0" indent="0" algn="ctr"/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  <a:sym typeface="+mn-ea"/>
              </a:rPr>
              <a:t> 况属高风晚，山山黄叶飞。</a:t>
            </a:r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7275" y="3141980"/>
            <a:ext cx="2777490" cy="192722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60400" y="642620"/>
            <a:ext cx="7598410" cy="2799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ctr"/>
            <a:r>
              <a:rPr lang="zh-CN" sz="4000" b="1">
                <a:solidFill>
                  <a:srgbClr val="7030A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山中</a:t>
            </a:r>
            <a:endParaRPr lang="zh-CN" sz="4000" b="1">
              <a:solidFill>
                <a:srgbClr val="7030A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28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                                  </a:t>
            </a:r>
            <a:r>
              <a:rPr lang="zh-CN" sz="2400" b="1">
                <a:solidFill>
                  <a:srgbClr val="7030A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王勃</a:t>
            </a:r>
            <a:endParaRPr lang="zh-CN" sz="2400" b="1">
              <a:solidFill>
                <a:srgbClr val="7030A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</a:t>
            </a:r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  <a:sym typeface="+mn-ea"/>
              </a:rPr>
              <a:t>长江悲已滞，万里念将归。</a:t>
            </a:r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  <a:sym typeface="+mn-ea"/>
            </a:endParaRPr>
          </a:p>
          <a:p>
            <a:pPr marL="0" indent="0" algn="ctr"/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  <a:sym typeface="+mn-ea"/>
            </a:endParaRPr>
          </a:p>
          <a:p>
            <a:pPr marL="0" indent="0" algn="ctr"/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  <a:sym typeface="+mn-ea"/>
              </a:rPr>
              <a:t> 况属高风晚，山山黄叶飞。</a:t>
            </a:r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7275" y="3141980"/>
            <a:ext cx="2777490" cy="192722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60400" y="642620"/>
            <a:ext cx="7598410" cy="2799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ctr"/>
            <a:r>
              <a:rPr lang="zh-CN" sz="4000" b="1">
                <a:solidFill>
                  <a:srgbClr val="7030A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鹿柴</a:t>
            </a:r>
            <a:endParaRPr lang="zh-CN" sz="4000" b="1">
              <a:solidFill>
                <a:srgbClr val="7030A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28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                                  </a:t>
            </a:r>
            <a:r>
              <a:rPr lang="zh-CN" sz="2400" b="1">
                <a:solidFill>
                  <a:srgbClr val="7030A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王维</a:t>
            </a:r>
            <a:endParaRPr lang="zh-CN" sz="2400" b="1">
              <a:solidFill>
                <a:srgbClr val="7030A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</a:t>
            </a:r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  <a:sym typeface="+mn-ea"/>
              </a:rPr>
              <a:t>空山不见人，但闻人语响。</a:t>
            </a:r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  <a:sym typeface="+mn-ea"/>
            </a:endParaRPr>
          </a:p>
          <a:p>
            <a:pPr marL="0" indent="0" algn="ctr"/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  <a:sym typeface="+mn-ea"/>
            </a:endParaRPr>
          </a:p>
          <a:p>
            <a:pPr marL="0" indent="0" algn="ctr"/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  <a:sym typeface="+mn-ea"/>
              </a:rPr>
              <a:t> 返景入深林，复照青苔上。</a:t>
            </a:r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7275" y="3141980"/>
            <a:ext cx="2777490" cy="192722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60400" y="642620"/>
            <a:ext cx="7598410" cy="2799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ctr"/>
            <a:r>
              <a:rPr lang="zh-CN" sz="4000" b="1">
                <a:solidFill>
                  <a:srgbClr val="7030A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渡汉江</a:t>
            </a:r>
            <a:endParaRPr lang="zh-CN" sz="4000" b="1">
              <a:solidFill>
                <a:srgbClr val="7030A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28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                                  </a:t>
            </a:r>
            <a:r>
              <a:rPr lang="zh-CN" sz="2400" b="1">
                <a:solidFill>
                  <a:srgbClr val="7030A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宋之问</a:t>
            </a:r>
            <a:endParaRPr lang="zh-CN" sz="2400" b="1">
              <a:solidFill>
                <a:srgbClr val="7030A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</a:t>
            </a:r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  <a:sym typeface="+mn-ea"/>
              </a:rPr>
              <a:t>岭外音书断，经冬复历春。</a:t>
            </a:r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  <a:sym typeface="+mn-ea"/>
            </a:endParaRPr>
          </a:p>
          <a:p>
            <a:pPr marL="0" indent="0" algn="ctr"/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  <a:sym typeface="+mn-ea"/>
            </a:endParaRPr>
          </a:p>
          <a:p>
            <a:pPr marL="0" indent="0" algn="ctr"/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  <a:sym typeface="+mn-ea"/>
              </a:rPr>
              <a:t> 近乡情更怯，不敢问来人。</a:t>
            </a:r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7275" y="3141980"/>
            <a:ext cx="2777490" cy="192722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60400" y="642620"/>
            <a:ext cx="7598410" cy="2799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ctr"/>
            <a:r>
              <a:rPr lang="zh-CN" sz="4000" b="1">
                <a:solidFill>
                  <a:srgbClr val="7030A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哥舒歌</a:t>
            </a:r>
            <a:endParaRPr lang="zh-CN" sz="4000" b="1">
              <a:solidFill>
                <a:srgbClr val="7030A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28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                                  </a:t>
            </a:r>
            <a:r>
              <a:rPr lang="zh-CN" sz="2400" b="1">
                <a:solidFill>
                  <a:srgbClr val="7030A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无名氏</a:t>
            </a:r>
            <a:endParaRPr lang="zh-CN" sz="2400" b="1">
              <a:solidFill>
                <a:srgbClr val="7030A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</a:t>
            </a:r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  <a:sym typeface="+mn-ea"/>
              </a:rPr>
              <a:t>北斗七星高，哥舒夜带刀。</a:t>
            </a:r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  <a:sym typeface="+mn-ea"/>
            </a:endParaRPr>
          </a:p>
          <a:p>
            <a:pPr marL="0" indent="0" algn="ctr"/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  <a:sym typeface="+mn-ea"/>
            </a:endParaRPr>
          </a:p>
          <a:p>
            <a:pPr marL="0" indent="0" algn="ctr"/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  <a:sym typeface="+mn-ea"/>
              </a:rPr>
              <a:t> 至今窥牧马，不敢过临洮。</a:t>
            </a:r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7275" y="3141980"/>
            <a:ext cx="2777490" cy="192722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60400" y="642620"/>
            <a:ext cx="7598410" cy="2799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ctr"/>
            <a:r>
              <a:rPr lang="zh-CN" sz="4000" b="1">
                <a:solidFill>
                  <a:srgbClr val="7030A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宿建德江</a:t>
            </a:r>
            <a:endParaRPr lang="zh-CN" sz="4000" b="1">
              <a:solidFill>
                <a:srgbClr val="7030A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28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                                  </a:t>
            </a:r>
            <a:r>
              <a:rPr lang="zh-CN" sz="2400" b="1">
                <a:solidFill>
                  <a:srgbClr val="7030A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孟浩然</a:t>
            </a:r>
            <a:endParaRPr lang="zh-CN" sz="2400" b="1">
              <a:solidFill>
                <a:srgbClr val="7030A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</a:t>
            </a:r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  <a:sym typeface="+mn-ea"/>
              </a:rPr>
              <a:t>移舟泊烟渚，日暮客愁新。</a:t>
            </a:r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  <a:sym typeface="+mn-ea"/>
            </a:endParaRPr>
          </a:p>
          <a:p>
            <a:pPr marL="0" indent="0" algn="ctr"/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  <a:sym typeface="+mn-ea"/>
            </a:endParaRPr>
          </a:p>
          <a:p>
            <a:pPr marL="0" indent="0" algn="ctr"/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  <a:sym typeface="+mn-ea"/>
              </a:rPr>
              <a:t> 野旷天低树，江清月近人。</a:t>
            </a:r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7275" y="3141980"/>
            <a:ext cx="2777490" cy="192722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60400" y="642620"/>
            <a:ext cx="7598410" cy="2799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ctr"/>
            <a:r>
              <a:rPr lang="zh-CN" sz="4000" b="1">
                <a:solidFill>
                  <a:srgbClr val="7030A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 江雪</a:t>
            </a:r>
            <a:endParaRPr lang="zh-CN" sz="4000" b="1">
              <a:solidFill>
                <a:srgbClr val="7030A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28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                                  </a:t>
            </a:r>
            <a:r>
              <a:rPr lang="zh-CN" sz="2400" b="1">
                <a:solidFill>
                  <a:srgbClr val="7030A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柳宗元</a:t>
            </a:r>
            <a:endParaRPr lang="zh-CN" sz="2400" b="1">
              <a:solidFill>
                <a:srgbClr val="7030A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</a:t>
            </a:r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  <a:sym typeface="+mn-ea"/>
              </a:rPr>
              <a:t>千山鸟飞绝，万径人踪灭。</a:t>
            </a:r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  <a:sym typeface="+mn-ea"/>
            </a:endParaRPr>
          </a:p>
          <a:p>
            <a:pPr marL="0" indent="0" algn="ctr"/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  <a:sym typeface="+mn-ea"/>
            </a:endParaRPr>
          </a:p>
          <a:p>
            <a:pPr marL="0" indent="0" algn="ctr"/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  <a:sym typeface="+mn-ea"/>
              </a:rPr>
              <a:t> 孤舟蓑笠翁，独钓寒江雪。</a:t>
            </a:r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7275" y="3141980"/>
            <a:ext cx="2777490" cy="192722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886460" y="593725"/>
            <a:ext cx="7371080" cy="2799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ctr"/>
            <a:r>
              <a:rPr lang="zh-CN" sz="4000" b="1">
                <a:solidFill>
                  <a:srgbClr val="7030A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山     行</a:t>
            </a:r>
            <a:endParaRPr lang="zh-CN" sz="4000" b="1">
              <a:solidFill>
                <a:srgbClr val="7030A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28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                                  </a:t>
            </a:r>
            <a:r>
              <a:rPr lang="zh-CN" sz="2400" b="1">
                <a:solidFill>
                  <a:srgbClr val="7030A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杜  牧</a:t>
            </a:r>
            <a:endParaRPr lang="zh-CN" sz="2400" b="1">
              <a:solidFill>
                <a:srgbClr val="7030A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远上寒山石径斜，白云深处有人家。</a:t>
            </a:r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停车坐爱枫林晚，霜叶红于二月花。</a:t>
            </a:r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7275" y="3141980"/>
            <a:ext cx="2777490" cy="192722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60400" y="642620"/>
            <a:ext cx="7598410" cy="2799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ctr"/>
            <a:r>
              <a:rPr lang="zh-CN" sz="4000" b="1">
                <a:solidFill>
                  <a:srgbClr val="7030A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 悯农</a:t>
            </a:r>
            <a:endParaRPr lang="zh-CN" sz="4000" b="1">
              <a:solidFill>
                <a:srgbClr val="7030A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28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                                  </a:t>
            </a:r>
            <a:r>
              <a:rPr lang="zh-CN" sz="2400" b="1">
                <a:solidFill>
                  <a:srgbClr val="7030A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李绅</a:t>
            </a:r>
            <a:endParaRPr lang="zh-CN" sz="2400" b="1">
              <a:solidFill>
                <a:srgbClr val="7030A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</a:t>
            </a:r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  <a:sym typeface="+mn-ea"/>
              </a:rPr>
              <a:t>春种一粒粟，秋收万颗子。</a:t>
            </a:r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  <a:sym typeface="+mn-ea"/>
            </a:endParaRPr>
          </a:p>
          <a:p>
            <a:pPr marL="0" indent="0" algn="ctr"/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  <a:sym typeface="+mn-ea"/>
            </a:endParaRPr>
          </a:p>
          <a:p>
            <a:pPr marL="0" indent="0" algn="ctr"/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  <a:sym typeface="+mn-ea"/>
              </a:rPr>
              <a:t> 四海无闲田，农夫犹饿死。</a:t>
            </a:r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7275" y="3141980"/>
            <a:ext cx="2777490" cy="192722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60400" y="642620"/>
            <a:ext cx="7598410" cy="2799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ctr"/>
            <a:r>
              <a:rPr lang="zh-CN" sz="4000" b="1">
                <a:solidFill>
                  <a:srgbClr val="7030A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 马诗</a:t>
            </a:r>
            <a:endParaRPr lang="zh-CN" sz="4000" b="1">
              <a:solidFill>
                <a:srgbClr val="7030A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28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                                  </a:t>
            </a:r>
            <a:r>
              <a:rPr lang="zh-CN" sz="2400" b="1">
                <a:solidFill>
                  <a:srgbClr val="7030A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李贺</a:t>
            </a:r>
            <a:endParaRPr lang="zh-CN" sz="2400" b="1">
              <a:solidFill>
                <a:srgbClr val="7030A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</a:t>
            </a:r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  <a:sym typeface="+mn-ea"/>
              </a:rPr>
              <a:t>大漠沙如雪，燕山月似钩。</a:t>
            </a:r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  <a:sym typeface="+mn-ea"/>
            </a:endParaRPr>
          </a:p>
          <a:p>
            <a:pPr marL="0" indent="0" algn="ctr"/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  <a:sym typeface="+mn-ea"/>
              </a:rPr>
              <a:t> </a:t>
            </a:r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  <a:sym typeface="+mn-ea"/>
            </a:endParaRPr>
          </a:p>
          <a:p>
            <a:pPr marL="0" indent="0" algn="ctr"/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  <a:sym typeface="+mn-ea"/>
              </a:rPr>
              <a:t>何当金络脑，快走踏清秋。</a:t>
            </a:r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7275" y="3141980"/>
            <a:ext cx="2777490" cy="192722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60400" y="642620"/>
            <a:ext cx="7598410" cy="2799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ctr"/>
            <a:r>
              <a:rPr lang="zh-CN" sz="4000" b="1">
                <a:solidFill>
                  <a:srgbClr val="7030A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 于易水送别</a:t>
            </a:r>
            <a:endParaRPr lang="zh-CN" sz="4000" b="1">
              <a:solidFill>
                <a:srgbClr val="7030A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28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                                  </a:t>
            </a:r>
            <a:r>
              <a:rPr lang="zh-CN" sz="2400" b="1">
                <a:solidFill>
                  <a:srgbClr val="7030A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骆宾王</a:t>
            </a:r>
            <a:endParaRPr lang="zh-CN" sz="2400" b="1">
              <a:solidFill>
                <a:srgbClr val="7030A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</a:t>
            </a:r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  <a:sym typeface="+mn-ea"/>
              </a:rPr>
              <a:t>此地别燕丹，壮士发冲冠。</a:t>
            </a:r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  <a:sym typeface="+mn-ea"/>
            </a:endParaRPr>
          </a:p>
          <a:p>
            <a:pPr marL="0" indent="0" algn="ctr"/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  <a:sym typeface="+mn-ea"/>
            </a:endParaRPr>
          </a:p>
          <a:p>
            <a:pPr marL="0" indent="0" algn="ctr"/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  <a:sym typeface="+mn-ea"/>
              </a:rPr>
              <a:t> 昔时人已没，今日水犹寒。</a:t>
            </a:r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7275" y="3141980"/>
            <a:ext cx="2777490" cy="192722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60400" y="642620"/>
            <a:ext cx="7598410" cy="2799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ctr"/>
            <a:r>
              <a:rPr lang="zh-CN" sz="4000" b="1">
                <a:solidFill>
                  <a:srgbClr val="7030A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 终南望余雪</a:t>
            </a:r>
            <a:endParaRPr lang="zh-CN" sz="4000" b="1">
              <a:solidFill>
                <a:srgbClr val="7030A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28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                                  </a:t>
            </a:r>
            <a:r>
              <a:rPr lang="zh-CN" sz="2400" b="1">
                <a:solidFill>
                  <a:srgbClr val="7030A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祖咏</a:t>
            </a:r>
            <a:endParaRPr lang="zh-CN" sz="2400" b="1">
              <a:solidFill>
                <a:srgbClr val="7030A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</a:t>
            </a:r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  <a:sym typeface="+mn-ea"/>
              </a:rPr>
              <a:t>终南阴岭秀，积雪浮云端。</a:t>
            </a:r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  <a:sym typeface="+mn-ea"/>
            </a:endParaRPr>
          </a:p>
          <a:p>
            <a:pPr marL="0" indent="0" algn="ctr"/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  <a:sym typeface="+mn-ea"/>
            </a:endParaRPr>
          </a:p>
          <a:p>
            <a:pPr marL="0" indent="0" algn="ctr"/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  <a:sym typeface="+mn-ea"/>
              </a:rPr>
              <a:t> 林表明霁色，城中增暮寒。</a:t>
            </a:r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7275" y="3141980"/>
            <a:ext cx="2777490" cy="192722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60400" y="642620"/>
            <a:ext cx="7598410" cy="2799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ctr"/>
            <a:r>
              <a:rPr lang="zh-CN" sz="4000" b="1">
                <a:solidFill>
                  <a:srgbClr val="7030A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 终南望余雪</a:t>
            </a:r>
            <a:endParaRPr lang="zh-CN" sz="4000" b="1">
              <a:solidFill>
                <a:srgbClr val="7030A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28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                                  </a:t>
            </a:r>
            <a:r>
              <a:rPr lang="zh-CN" sz="2400" b="1">
                <a:solidFill>
                  <a:srgbClr val="7030A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祖咏</a:t>
            </a:r>
            <a:endParaRPr lang="zh-CN" sz="2400" b="1">
              <a:solidFill>
                <a:srgbClr val="7030A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</a:t>
            </a:r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  <a:sym typeface="+mn-ea"/>
              </a:rPr>
              <a:t>终南阴岭秀，积雪浮云端。</a:t>
            </a:r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  <a:sym typeface="+mn-ea"/>
            </a:endParaRPr>
          </a:p>
          <a:p>
            <a:pPr marL="0" indent="0" algn="ctr"/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  <a:sym typeface="+mn-ea"/>
            </a:endParaRPr>
          </a:p>
          <a:p>
            <a:pPr marL="0" indent="0" algn="ctr"/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  <a:sym typeface="+mn-ea"/>
              </a:rPr>
              <a:t> 林表明霁色，城中增暮寒。</a:t>
            </a:r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7275" y="3141980"/>
            <a:ext cx="2777490" cy="192722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886460" y="593725"/>
            <a:ext cx="7371080" cy="2799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ctr"/>
            <a:r>
              <a:rPr lang="zh-CN" sz="4000" b="1">
                <a:solidFill>
                  <a:srgbClr val="7030A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题西林壁</a:t>
            </a:r>
            <a:endParaRPr lang="zh-CN" sz="4000" b="1">
              <a:solidFill>
                <a:srgbClr val="7030A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28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                                  </a:t>
            </a:r>
            <a:r>
              <a:rPr lang="zh-CN" sz="2800" b="1">
                <a:solidFill>
                  <a:srgbClr val="7030A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苏  轼</a:t>
            </a:r>
            <a:endParaRPr lang="zh-CN" sz="28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横看成岭侧成峰，远近高低各不同。</a:t>
            </a:r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不识庐山真面目，只缘身在此山中。</a:t>
            </a:r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7275" y="3141980"/>
            <a:ext cx="2777490" cy="192722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886460" y="593725"/>
            <a:ext cx="7371080" cy="2799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ctr"/>
            <a:r>
              <a:rPr lang="zh-CN" sz="4000" b="1">
                <a:solidFill>
                  <a:srgbClr val="7030A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望庐山瀑布</a:t>
            </a:r>
            <a:endParaRPr lang="zh-CN" sz="4000" b="1">
              <a:solidFill>
                <a:srgbClr val="7030A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28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                                  </a:t>
            </a:r>
            <a:r>
              <a:rPr lang="zh-CN" sz="2400" b="1">
                <a:solidFill>
                  <a:srgbClr val="7030A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李  白</a:t>
            </a:r>
            <a:endParaRPr lang="zh-CN" sz="2400" b="1">
              <a:solidFill>
                <a:srgbClr val="7030A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日照香炉生紫烟，遥看瀑布挂前川。</a:t>
            </a:r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飞流直下三千尺，疑是银河落九天。</a:t>
            </a:r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7275" y="3141980"/>
            <a:ext cx="2777490" cy="192722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886460" y="593725"/>
            <a:ext cx="7371080" cy="2799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ctr"/>
            <a:r>
              <a:rPr lang="zh-CN" sz="4000" b="1">
                <a:solidFill>
                  <a:srgbClr val="7030A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望天门山</a:t>
            </a:r>
            <a:endParaRPr lang="zh-CN" sz="4000" b="1">
              <a:solidFill>
                <a:srgbClr val="7030A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28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                                  </a:t>
            </a:r>
            <a:r>
              <a:rPr lang="zh-CN" sz="2400" b="1">
                <a:solidFill>
                  <a:srgbClr val="7030A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李  白</a:t>
            </a:r>
            <a:endParaRPr lang="zh-CN" sz="2400" b="1">
              <a:solidFill>
                <a:srgbClr val="7030A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天门中断楚江开，碧水东流至此回。</a:t>
            </a:r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两岸青山相对出，孤帆一片日边来。</a:t>
            </a:r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7275" y="3141980"/>
            <a:ext cx="2777490" cy="192722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886460" y="593725"/>
            <a:ext cx="7517765" cy="2799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ctr"/>
            <a:r>
              <a:rPr lang="zh-CN" sz="4000" b="1">
                <a:solidFill>
                  <a:srgbClr val="7030A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回乡偶书</a:t>
            </a:r>
            <a:endParaRPr lang="zh-CN" sz="4000" b="1">
              <a:solidFill>
                <a:srgbClr val="7030A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28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                                 </a:t>
            </a:r>
            <a:r>
              <a:rPr lang="zh-CN" sz="2400" b="1">
                <a:solidFill>
                  <a:srgbClr val="7030A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贺知章</a:t>
            </a:r>
            <a:endParaRPr lang="zh-CN" sz="2400" b="1">
              <a:solidFill>
                <a:srgbClr val="7030A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少小离家老大回，乡音无改鬓毛衰。</a:t>
            </a:r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儿童相见不相识，笑问客从何处来。</a:t>
            </a:r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7275" y="3141980"/>
            <a:ext cx="2777490" cy="192722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50875" y="593725"/>
            <a:ext cx="7598410" cy="2799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ctr"/>
            <a:r>
              <a:rPr lang="zh-CN" sz="4000" b="1">
                <a:solidFill>
                  <a:srgbClr val="7030A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泊船瓜洲</a:t>
            </a:r>
            <a:endParaRPr lang="zh-CN" sz="4000" b="1">
              <a:solidFill>
                <a:srgbClr val="7030A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28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                                   </a:t>
            </a:r>
            <a:r>
              <a:rPr lang="zh-CN" sz="2400" b="1">
                <a:solidFill>
                  <a:srgbClr val="7030A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王安石 </a:t>
            </a:r>
            <a:endParaRPr lang="zh-CN" sz="2400" b="1">
              <a:solidFill>
                <a:srgbClr val="7030A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京口瓜洲一水间，钟山只隔数重山。                                    </a:t>
            </a:r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  <a:p>
            <a:pPr marL="0" indent="0" algn="ctr"/>
            <a:r>
              <a:rPr lang="zh-CN" sz="3600" b="1">
                <a:solidFill>
                  <a:srgbClr val="C00000"/>
                </a:solidFill>
                <a:latin typeface="Aharoni" panose="02010803020104030203" charset="0"/>
                <a:ea typeface="楷体" panose="02010609060101010101" charset="-122"/>
                <a:cs typeface="Aharoni" panose="02010803020104030203" charset="0"/>
              </a:rPr>
              <a:t>春风又绿江南岸，明月何时照我还？</a:t>
            </a:r>
            <a:endParaRPr lang="zh-CN" sz="3600" b="1">
              <a:solidFill>
                <a:srgbClr val="C00000"/>
              </a:solidFill>
              <a:latin typeface="Aharoni" panose="02010803020104030203" charset="0"/>
              <a:ea typeface="楷体" panose="02010609060101010101" charset="-122"/>
              <a:cs typeface="Aharoni" panose="02010803020104030203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7275" y="3141980"/>
            <a:ext cx="2777490" cy="192722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TIMING" val="|0.6|1.3"/>
</p:tagLst>
</file>

<file path=ppt/tags/tag10.xml><?xml version="1.0" encoding="utf-8"?>
<p:tagLst xmlns:p="http://schemas.openxmlformats.org/presentationml/2006/main">
  <p:tag name="TIMING" val="|0.4"/>
</p:tagLst>
</file>

<file path=ppt/tags/tag11.xml><?xml version="1.0" encoding="utf-8"?>
<p:tagLst xmlns:p="http://schemas.openxmlformats.org/presentationml/2006/main">
  <p:tag name="TIMING" val="|0.4"/>
</p:tagLst>
</file>

<file path=ppt/tags/tag12.xml><?xml version="1.0" encoding="utf-8"?>
<p:tagLst xmlns:p="http://schemas.openxmlformats.org/presentationml/2006/main">
  <p:tag name="TIMING" val="|0.4"/>
</p:tagLst>
</file>

<file path=ppt/tags/tag13.xml><?xml version="1.0" encoding="utf-8"?>
<p:tagLst xmlns:p="http://schemas.openxmlformats.org/presentationml/2006/main">
  <p:tag name="TIMING" val="|0.4"/>
</p:tagLst>
</file>

<file path=ppt/tags/tag14.xml><?xml version="1.0" encoding="utf-8"?>
<p:tagLst xmlns:p="http://schemas.openxmlformats.org/presentationml/2006/main">
  <p:tag name="TIMING" val="|0.4"/>
</p:tagLst>
</file>

<file path=ppt/tags/tag15.xml><?xml version="1.0" encoding="utf-8"?>
<p:tagLst xmlns:p="http://schemas.openxmlformats.org/presentationml/2006/main">
  <p:tag name="TIMING" val="|0.4"/>
</p:tagLst>
</file>

<file path=ppt/tags/tag16.xml><?xml version="1.0" encoding="utf-8"?>
<p:tagLst xmlns:p="http://schemas.openxmlformats.org/presentationml/2006/main">
  <p:tag name="TIMING" val="|0.4"/>
</p:tagLst>
</file>

<file path=ppt/tags/tag17.xml><?xml version="1.0" encoding="utf-8"?>
<p:tagLst xmlns:p="http://schemas.openxmlformats.org/presentationml/2006/main">
  <p:tag name="TIMING" val="|0.4"/>
</p:tagLst>
</file>

<file path=ppt/tags/tag18.xml><?xml version="1.0" encoding="utf-8"?>
<p:tagLst xmlns:p="http://schemas.openxmlformats.org/presentationml/2006/main">
  <p:tag name="TIMING" val="|0.4"/>
</p:tagLst>
</file>

<file path=ppt/tags/tag19.xml><?xml version="1.0" encoding="utf-8"?>
<p:tagLst xmlns:p="http://schemas.openxmlformats.org/presentationml/2006/main">
  <p:tag name="TIMING" val="|0.4"/>
</p:tagLst>
</file>

<file path=ppt/tags/tag2.xml><?xml version="1.0" encoding="utf-8"?>
<p:tagLst xmlns:p="http://schemas.openxmlformats.org/presentationml/2006/main">
  <p:tag name="TIMING" val="|0.4"/>
</p:tagLst>
</file>

<file path=ppt/tags/tag20.xml><?xml version="1.0" encoding="utf-8"?>
<p:tagLst xmlns:p="http://schemas.openxmlformats.org/presentationml/2006/main">
  <p:tag name="TIMING" val="|0.4"/>
</p:tagLst>
</file>

<file path=ppt/tags/tag21.xml><?xml version="1.0" encoding="utf-8"?>
<p:tagLst xmlns:p="http://schemas.openxmlformats.org/presentationml/2006/main">
  <p:tag name="TIMING" val="|0.4"/>
</p:tagLst>
</file>

<file path=ppt/tags/tag22.xml><?xml version="1.0" encoding="utf-8"?>
<p:tagLst xmlns:p="http://schemas.openxmlformats.org/presentationml/2006/main">
  <p:tag name="TIMING" val="|0.4"/>
</p:tagLst>
</file>

<file path=ppt/tags/tag23.xml><?xml version="1.0" encoding="utf-8"?>
<p:tagLst xmlns:p="http://schemas.openxmlformats.org/presentationml/2006/main">
  <p:tag name="TIMING" val="|0.4"/>
</p:tagLst>
</file>

<file path=ppt/tags/tag24.xml><?xml version="1.0" encoding="utf-8"?>
<p:tagLst xmlns:p="http://schemas.openxmlformats.org/presentationml/2006/main">
  <p:tag name="TIMING" val="|0.4"/>
</p:tagLst>
</file>

<file path=ppt/tags/tag25.xml><?xml version="1.0" encoding="utf-8"?>
<p:tagLst xmlns:p="http://schemas.openxmlformats.org/presentationml/2006/main">
  <p:tag name="TIMING" val="|0.4"/>
</p:tagLst>
</file>

<file path=ppt/tags/tag26.xml><?xml version="1.0" encoding="utf-8"?>
<p:tagLst xmlns:p="http://schemas.openxmlformats.org/presentationml/2006/main">
  <p:tag name="TIMING" val="|0.4"/>
</p:tagLst>
</file>

<file path=ppt/tags/tag27.xml><?xml version="1.0" encoding="utf-8"?>
<p:tagLst xmlns:p="http://schemas.openxmlformats.org/presentationml/2006/main">
  <p:tag name="TIMING" val="|0.4"/>
</p:tagLst>
</file>

<file path=ppt/tags/tag28.xml><?xml version="1.0" encoding="utf-8"?>
<p:tagLst xmlns:p="http://schemas.openxmlformats.org/presentationml/2006/main">
  <p:tag name="TIMING" val="|0.4"/>
</p:tagLst>
</file>

<file path=ppt/tags/tag29.xml><?xml version="1.0" encoding="utf-8"?>
<p:tagLst xmlns:p="http://schemas.openxmlformats.org/presentationml/2006/main">
  <p:tag name="TIMING" val="|0.4"/>
</p:tagLst>
</file>

<file path=ppt/tags/tag3.xml><?xml version="1.0" encoding="utf-8"?>
<p:tagLst xmlns:p="http://schemas.openxmlformats.org/presentationml/2006/main">
  <p:tag name="TIMING" val="|0.4"/>
</p:tagLst>
</file>

<file path=ppt/tags/tag30.xml><?xml version="1.0" encoding="utf-8"?>
<p:tagLst xmlns:p="http://schemas.openxmlformats.org/presentationml/2006/main">
  <p:tag name="TIMING" val="|0.4"/>
</p:tagLst>
</file>

<file path=ppt/tags/tag31.xml><?xml version="1.0" encoding="utf-8"?>
<p:tagLst xmlns:p="http://schemas.openxmlformats.org/presentationml/2006/main">
  <p:tag name="TIMING" val="|0.4"/>
</p:tagLst>
</file>

<file path=ppt/tags/tag32.xml><?xml version="1.0" encoding="utf-8"?>
<p:tagLst xmlns:p="http://schemas.openxmlformats.org/presentationml/2006/main">
  <p:tag name="TIMING" val="|0.4"/>
</p:tagLst>
</file>

<file path=ppt/tags/tag33.xml><?xml version="1.0" encoding="utf-8"?>
<p:tagLst xmlns:p="http://schemas.openxmlformats.org/presentationml/2006/main">
  <p:tag name="TIMING" val="|0.4"/>
</p:tagLst>
</file>

<file path=ppt/tags/tag34.xml><?xml version="1.0" encoding="utf-8"?>
<p:tagLst xmlns:p="http://schemas.openxmlformats.org/presentationml/2006/main">
  <p:tag name="TIMING" val="|0.4"/>
</p:tagLst>
</file>

<file path=ppt/tags/tag35.xml><?xml version="1.0" encoding="utf-8"?>
<p:tagLst xmlns:p="http://schemas.openxmlformats.org/presentationml/2006/main">
  <p:tag name="TIMING" val="|0.4"/>
</p:tagLst>
</file>

<file path=ppt/tags/tag36.xml><?xml version="1.0" encoding="utf-8"?>
<p:tagLst xmlns:p="http://schemas.openxmlformats.org/presentationml/2006/main">
  <p:tag name="TIMING" val="|0.4"/>
</p:tagLst>
</file>

<file path=ppt/tags/tag37.xml><?xml version="1.0" encoding="utf-8"?>
<p:tagLst xmlns:p="http://schemas.openxmlformats.org/presentationml/2006/main">
  <p:tag name="TIMING" val="|0.4"/>
</p:tagLst>
</file>

<file path=ppt/tags/tag38.xml><?xml version="1.0" encoding="utf-8"?>
<p:tagLst xmlns:p="http://schemas.openxmlformats.org/presentationml/2006/main">
  <p:tag name="TIMING" val="|0.4"/>
</p:tagLst>
</file>

<file path=ppt/tags/tag39.xml><?xml version="1.0" encoding="utf-8"?>
<p:tagLst xmlns:p="http://schemas.openxmlformats.org/presentationml/2006/main">
  <p:tag name="TIMING" val="|0.4"/>
</p:tagLst>
</file>

<file path=ppt/tags/tag4.xml><?xml version="1.0" encoding="utf-8"?>
<p:tagLst xmlns:p="http://schemas.openxmlformats.org/presentationml/2006/main">
  <p:tag name="TIMING" val="|0.4"/>
</p:tagLst>
</file>

<file path=ppt/tags/tag40.xml><?xml version="1.0" encoding="utf-8"?>
<p:tagLst xmlns:p="http://schemas.openxmlformats.org/presentationml/2006/main">
  <p:tag name="TIMING" val="|0.4"/>
</p:tagLst>
</file>

<file path=ppt/tags/tag41.xml><?xml version="1.0" encoding="utf-8"?>
<p:tagLst xmlns:p="http://schemas.openxmlformats.org/presentationml/2006/main">
  <p:tag name="TIMING" val="|0.4"/>
</p:tagLst>
</file>

<file path=ppt/tags/tag42.xml><?xml version="1.0" encoding="utf-8"?>
<p:tagLst xmlns:p="http://schemas.openxmlformats.org/presentationml/2006/main">
  <p:tag name="TIMING" val="|0.4"/>
</p:tagLst>
</file>

<file path=ppt/tags/tag43.xml><?xml version="1.0" encoding="utf-8"?>
<p:tagLst xmlns:p="http://schemas.openxmlformats.org/presentationml/2006/main">
  <p:tag name="TIMING" val="|0.4"/>
</p:tagLst>
</file>

<file path=ppt/tags/tag44.xml><?xml version="1.0" encoding="utf-8"?>
<p:tagLst xmlns:p="http://schemas.openxmlformats.org/presentationml/2006/main">
  <p:tag name="TIMING" val="|0.4"/>
</p:tagLst>
</file>

<file path=ppt/tags/tag45.xml><?xml version="1.0" encoding="utf-8"?>
<p:tagLst xmlns:p="http://schemas.openxmlformats.org/presentationml/2006/main">
  <p:tag name="commondata" val="eyJoZGlkIjoiYmM0MThkZjljMDNlODk1OWZjZmQ5NTYzNzQ5YmM0ZWQifQ=="/>
</p:tagLst>
</file>

<file path=ppt/tags/tag5.xml><?xml version="1.0" encoding="utf-8"?>
<p:tagLst xmlns:p="http://schemas.openxmlformats.org/presentationml/2006/main">
  <p:tag name="TIMING" val="|0.4"/>
</p:tagLst>
</file>

<file path=ppt/tags/tag6.xml><?xml version="1.0" encoding="utf-8"?>
<p:tagLst xmlns:p="http://schemas.openxmlformats.org/presentationml/2006/main">
  <p:tag name="TIMING" val="|0.4"/>
</p:tagLst>
</file>

<file path=ppt/tags/tag7.xml><?xml version="1.0" encoding="utf-8"?>
<p:tagLst xmlns:p="http://schemas.openxmlformats.org/presentationml/2006/main">
  <p:tag name="TIMING" val="|0.4"/>
</p:tagLst>
</file>

<file path=ppt/tags/tag8.xml><?xml version="1.0" encoding="utf-8"?>
<p:tagLst xmlns:p="http://schemas.openxmlformats.org/presentationml/2006/main">
  <p:tag name="TIMING" val="|0.4"/>
</p:tagLst>
</file>

<file path=ppt/tags/tag9.xml><?xml version="1.0" encoding="utf-8"?>
<p:tagLst xmlns:p="http://schemas.openxmlformats.org/presentationml/2006/main">
  <p:tag name="TIMING" val="|0.4"/>
</p:tagLst>
</file>

<file path=ppt/theme/theme1.xml><?xml version="1.0" encoding="utf-8"?>
<a:theme xmlns:a="http://schemas.openxmlformats.org/drawingml/2006/main" name="2_Default Design">
  <a:themeElements>
    <a:clrScheme name="2_Default Design 2">
      <a:dk1>
        <a:srgbClr val="000000"/>
      </a:dk1>
      <a:lt1>
        <a:srgbClr val="FFFFFF"/>
      </a:lt1>
      <a:dk2>
        <a:srgbClr val="AFE91F"/>
      </a:dk2>
      <a:lt2>
        <a:srgbClr val="B2B2B2"/>
      </a:lt2>
      <a:accent1>
        <a:srgbClr val="70D34D"/>
      </a:accent1>
      <a:accent2>
        <a:srgbClr val="4192DB"/>
      </a:accent2>
      <a:accent3>
        <a:srgbClr val="FFFFFF"/>
      </a:accent3>
      <a:accent4>
        <a:srgbClr val="000000"/>
      </a:accent4>
      <a:accent5>
        <a:srgbClr val="BBE6B2"/>
      </a:accent5>
      <a:accent6>
        <a:srgbClr val="3A84C6"/>
      </a:accent6>
      <a:hlink>
        <a:srgbClr val="EC7A24"/>
      </a:hlink>
      <a:folHlink>
        <a:srgbClr val="AB6CCE"/>
      </a:folHlink>
    </a:clrScheme>
    <a:fontScheme name="2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17961" dir="2700000" algn="ctr" rotWithShape="0">
            <a:schemeClr val="tx1">
              <a:gamma/>
              <a:shade val="60000"/>
              <a:invGamma/>
            </a:schemeClr>
          </a:outerShdw>
        </a:effectLst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17961" dir="2700000" algn="ctr" rotWithShape="0">
            <a:schemeClr val="tx1">
              <a:gamma/>
              <a:shade val="60000"/>
              <a:invGamma/>
            </a:schemeClr>
          </a:outerShdw>
        </a:effectLst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2_Default Design 1">
        <a:dk1>
          <a:srgbClr val="000000"/>
        </a:dk1>
        <a:lt1>
          <a:srgbClr val="FFFFFF"/>
        </a:lt1>
        <a:dk2>
          <a:srgbClr val="FDD903"/>
        </a:dk2>
        <a:lt2>
          <a:srgbClr val="B2B2B2"/>
        </a:lt2>
        <a:accent1>
          <a:srgbClr val="FF9900"/>
        </a:accent1>
        <a:accent2>
          <a:srgbClr val="76C73F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6AB438"/>
        </a:accent6>
        <a:hlink>
          <a:srgbClr val="E2507A"/>
        </a:hlink>
        <a:folHlink>
          <a:srgbClr val="5ACAA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AFE91F"/>
        </a:dk2>
        <a:lt2>
          <a:srgbClr val="B2B2B2"/>
        </a:lt2>
        <a:accent1>
          <a:srgbClr val="70D34D"/>
        </a:accent1>
        <a:accent2>
          <a:srgbClr val="4192DB"/>
        </a:accent2>
        <a:accent3>
          <a:srgbClr val="FFFFFF"/>
        </a:accent3>
        <a:accent4>
          <a:srgbClr val="000000"/>
        </a:accent4>
        <a:accent5>
          <a:srgbClr val="BBE6B2"/>
        </a:accent5>
        <a:accent6>
          <a:srgbClr val="3A84C6"/>
        </a:accent6>
        <a:hlink>
          <a:srgbClr val="EC7A24"/>
        </a:hlink>
        <a:folHlink>
          <a:srgbClr val="AB6CC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72D3F6"/>
        </a:dk2>
        <a:lt2>
          <a:srgbClr val="B2B2B2"/>
        </a:lt2>
        <a:accent1>
          <a:srgbClr val="51A0E1"/>
        </a:accent1>
        <a:accent2>
          <a:srgbClr val="7FCD53"/>
        </a:accent2>
        <a:accent3>
          <a:srgbClr val="FFFFFF"/>
        </a:accent3>
        <a:accent4>
          <a:srgbClr val="000000"/>
        </a:accent4>
        <a:accent5>
          <a:srgbClr val="B3CDEE"/>
        </a:accent5>
        <a:accent6>
          <a:srgbClr val="72BA4A"/>
        </a:accent6>
        <a:hlink>
          <a:srgbClr val="CB518E"/>
        </a:hlink>
        <a:folHlink>
          <a:srgbClr val="DB862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3190</Words>
  <Application>WPS 演示</Application>
  <PresentationFormat>全屏显示(16:9)</PresentationFormat>
  <Paragraphs>258</Paragraphs>
  <Slides>44</Slides>
  <Notes>26</Notes>
  <HiddenSlides>0</HiddenSlides>
  <MMClips>2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  <vt:variant>
        <vt:lpstr>自定义放映</vt:lpstr>
      </vt:variant>
      <vt:variant>
        <vt:i4>1</vt:i4>
      </vt:variant>
    </vt:vector>
  </HeadingPairs>
  <TitlesOfParts>
    <vt:vector size="56" baseType="lpstr">
      <vt:lpstr>Arial</vt:lpstr>
      <vt:lpstr>宋体</vt:lpstr>
      <vt:lpstr>Wingdings</vt:lpstr>
      <vt:lpstr>华文行楷</vt:lpstr>
      <vt:lpstr>叶根友毛笔行书2.0版</vt:lpstr>
      <vt:lpstr>Aharoni</vt:lpstr>
      <vt:lpstr>Yu Gothic UI Semibold</vt:lpstr>
      <vt:lpstr>楷体</vt:lpstr>
      <vt:lpstr>微软雅黑</vt:lpstr>
      <vt:lpstr>Arial Unicode MS</vt:lpstr>
      <vt:lpstr>2_Default Design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自定义放映 1</vt:lpstr>
    </vt:vector>
  </TitlesOfParts>
  <Company>Guild Design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PPT544</dc:title>
  <dc:creator>www.themegallery.com</dc:creator>
  <cp:lastModifiedBy>.</cp:lastModifiedBy>
  <cp:revision>265</cp:revision>
  <cp:lastPrinted>2411-12-30T00:00:00Z</cp:lastPrinted>
  <dcterms:created xsi:type="dcterms:W3CDTF">2008-02-28T09:07:00Z</dcterms:created>
  <dcterms:modified xsi:type="dcterms:W3CDTF">2024-05-28T07:51:12Z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2AE7B79399DA40CC9890AD57A7AFB594_12</vt:lpwstr>
  </property>
</Properties>
</file>